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80"/>
    <a:srgbClr val="FCF3DA"/>
    <a:srgbClr val="FFFFFF"/>
    <a:srgbClr val="D4FBFD"/>
    <a:srgbClr val="C1E0FF"/>
    <a:srgbClr val="F5F1E6"/>
    <a:srgbClr val="FEFDC3"/>
    <a:srgbClr val="63686E"/>
    <a:srgbClr val="6F95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0607A-827F-4EB9-9FA8-B933B136108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DDA8A23-8EBF-4688-AF77-49A9C29B7967}">
      <dgm:prSet phldrT="[Text]" phldr="1"/>
      <dgm:spPr/>
      <dgm:t>
        <a:bodyPr/>
        <a:lstStyle/>
        <a:p>
          <a:endParaRPr lang="en-US" dirty="0"/>
        </a:p>
      </dgm:t>
    </dgm:pt>
    <dgm:pt modelId="{F4B50DB8-035D-4C40-8628-120E7A9A4509}" type="sibTrans" cxnId="{606BC5F1-C9C3-4091-B146-F0B952F4E86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>
          <a:solidFill>
            <a:schemeClr val="tx1"/>
          </a:solidFill>
        </a:ln>
        <a:effectLst>
          <a:glow rad="190500">
            <a:srgbClr val="7E7E80">
              <a:alpha val="60000"/>
            </a:srgbClr>
          </a:glow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BA7DBABE-0754-4027-8FA4-F13A46D76B13}" type="parTrans" cxnId="{606BC5F1-C9C3-4091-B146-F0B952F4E861}">
      <dgm:prSet/>
      <dgm:spPr/>
      <dgm:t>
        <a:bodyPr/>
        <a:lstStyle/>
        <a:p>
          <a:endParaRPr lang="en-US"/>
        </a:p>
      </dgm:t>
    </dgm:pt>
    <dgm:pt modelId="{D5BF75A5-EE42-4F56-99E5-1E035CAA9D8C}" type="pres">
      <dgm:prSet presAssocID="{1310607A-827F-4EB9-9FA8-B933B136108C}" presName="Name0" presStyleCnt="0">
        <dgm:presLayoutVars>
          <dgm:chMax val="7"/>
          <dgm:chPref val="7"/>
          <dgm:dir/>
        </dgm:presLayoutVars>
      </dgm:prSet>
      <dgm:spPr/>
    </dgm:pt>
    <dgm:pt modelId="{5E5F70A8-911B-44A2-B7AF-D3896E88754E}" type="pres">
      <dgm:prSet presAssocID="{1310607A-827F-4EB9-9FA8-B933B136108C}" presName="Name1" presStyleCnt="0"/>
      <dgm:spPr/>
    </dgm:pt>
    <dgm:pt modelId="{E017CA04-9455-458A-81C9-180AB525C8E8}" type="pres">
      <dgm:prSet presAssocID="{F4B50DB8-035D-4C40-8628-120E7A9A4509}" presName="picture_1" presStyleCnt="0"/>
      <dgm:spPr/>
    </dgm:pt>
    <dgm:pt modelId="{5380017E-5374-46A2-A070-243DC7DCB305}" type="pres">
      <dgm:prSet presAssocID="{F4B50DB8-035D-4C40-8628-120E7A9A4509}" presName="pictureRepeatNode" presStyleLbl="alignImgPlace1" presStyleIdx="0" presStyleCnt="1" custScaleX="138697" custScaleY="127183" custLinFactNeighborX="-29425" custLinFactNeighborY="11782"/>
      <dgm:spPr/>
      <dgm:t>
        <a:bodyPr/>
        <a:lstStyle/>
        <a:p>
          <a:endParaRPr lang="en-US"/>
        </a:p>
      </dgm:t>
    </dgm:pt>
    <dgm:pt modelId="{29B6FDB4-B808-44D7-9187-2D433119FC5F}" type="pres">
      <dgm:prSet presAssocID="{CDDA8A23-8EBF-4688-AF77-49A9C29B7967}" presName="text_1" presStyleLbl="node1" presStyleIdx="0" presStyleCnt="0" custFlipVert="1" custFlipHor="1" custScaleX="1724" custScaleY="10211" custLinFactY="39218" custLinFactNeighborX="6829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6717B-035C-4F0E-A974-3B4809A52833}" type="presOf" srcId="{CDDA8A23-8EBF-4688-AF77-49A9C29B7967}" destId="{29B6FDB4-B808-44D7-9187-2D433119FC5F}" srcOrd="0" destOrd="0" presId="urn:microsoft.com/office/officeart/2008/layout/CircularPictureCallout"/>
    <dgm:cxn modelId="{BA7C9A47-B51D-45E4-A468-53F7735E0425}" type="presOf" srcId="{F4B50DB8-035D-4C40-8628-120E7A9A4509}" destId="{5380017E-5374-46A2-A070-243DC7DCB305}" srcOrd="0" destOrd="0" presId="urn:microsoft.com/office/officeart/2008/layout/CircularPictureCallout"/>
    <dgm:cxn modelId="{606BC5F1-C9C3-4091-B146-F0B952F4E861}" srcId="{1310607A-827F-4EB9-9FA8-B933B136108C}" destId="{CDDA8A23-8EBF-4688-AF77-49A9C29B7967}" srcOrd="0" destOrd="0" parTransId="{BA7DBABE-0754-4027-8FA4-F13A46D76B13}" sibTransId="{F4B50DB8-035D-4C40-8628-120E7A9A4509}"/>
    <dgm:cxn modelId="{48C75EEB-F8CD-4404-AC54-EAC195DFCF60}" type="presOf" srcId="{1310607A-827F-4EB9-9FA8-B933B136108C}" destId="{D5BF75A5-EE42-4F56-99E5-1E035CAA9D8C}" srcOrd="0" destOrd="0" presId="urn:microsoft.com/office/officeart/2008/layout/CircularPictureCallout"/>
    <dgm:cxn modelId="{EC27DB35-595C-4D1C-A2C4-4ACBFE483AD0}" type="presParOf" srcId="{D5BF75A5-EE42-4F56-99E5-1E035CAA9D8C}" destId="{5E5F70A8-911B-44A2-B7AF-D3896E88754E}" srcOrd="0" destOrd="0" presId="urn:microsoft.com/office/officeart/2008/layout/CircularPictureCallout"/>
    <dgm:cxn modelId="{B80F6CED-59FE-4D88-9D7E-FF3E6ED5AB1D}" type="presParOf" srcId="{5E5F70A8-911B-44A2-B7AF-D3896E88754E}" destId="{E017CA04-9455-458A-81C9-180AB525C8E8}" srcOrd="0" destOrd="0" presId="urn:microsoft.com/office/officeart/2008/layout/CircularPictureCallout"/>
    <dgm:cxn modelId="{ADA61C30-ADBC-413C-8DB6-285F1F39BD6A}" type="presParOf" srcId="{E017CA04-9455-458A-81C9-180AB525C8E8}" destId="{5380017E-5374-46A2-A070-243DC7DCB305}" srcOrd="0" destOrd="0" presId="urn:microsoft.com/office/officeart/2008/layout/CircularPictureCallout"/>
    <dgm:cxn modelId="{F62BADD6-9D17-4AE8-8BED-155CED256CCF}" type="presParOf" srcId="{5E5F70A8-911B-44A2-B7AF-D3896E88754E}" destId="{29B6FDB4-B808-44D7-9187-2D433119FC5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0017E-5374-46A2-A070-243DC7DCB305}">
      <dsp:nvSpPr>
        <dsp:cNvPr id="0" name=""/>
        <dsp:cNvSpPr/>
      </dsp:nvSpPr>
      <dsp:spPr>
        <a:xfrm>
          <a:off x="50813" y="1491273"/>
          <a:ext cx="5746162" cy="52691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>
          <a:glow rad="190500">
            <a:srgbClr val="7E7E80">
              <a:alpha val="60000"/>
            </a:srgbClr>
          </a:glow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6FDB4-B808-44D7-9187-2D433119FC5F}">
      <dsp:nvSpPr>
        <dsp:cNvPr id="0" name=""/>
        <dsp:cNvSpPr/>
      </dsp:nvSpPr>
      <dsp:spPr>
        <a:xfrm flipH="1" flipV="1">
          <a:off x="5931023" y="6283296"/>
          <a:ext cx="45711" cy="139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flipH="1" flipV="1">
        <a:off x="5931023" y="6283296"/>
        <a:ext cx="45711" cy="13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2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28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82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8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3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976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68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23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65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8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591D-DD35-4FE2-9CA9-3A387EEF63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A7E8-86B6-43BF-BA21-DF5BFC87F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3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9" y="365125"/>
            <a:ext cx="6507446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This Paradise</a:t>
            </a:r>
            <a:r>
              <a:rPr lang="en-US" sz="6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6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65125"/>
            <a:ext cx="4514850" cy="601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128" y="2397125"/>
            <a:ext cx="6497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Remembers the cadence of forgotten songs,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Memorizes the palpitation of muffled heartbeats,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Illuminates the darkness entangled in our doubts,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Revives the magic of dormant hope;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Strips fabrications to the raw beauty of nature,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Rekindles the joy of our captive spirits,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Excavates the iridescence of love,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Gives a voice to silenced souls.</a:t>
            </a:r>
          </a:p>
        </p:txBody>
      </p:sp>
    </p:spTree>
    <p:extLst>
      <p:ext uri="{BB962C8B-B14F-4D97-AF65-F5344CB8AC3E}">
        <p14:creationId xmlns="" xmlns:p14="http://schemas.microsoft.com/office/powerpoint/2010/main" val="155555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318" y="0"/>
            <a:ext cx="12412317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0" y="0"/>
            <a:ext cx="65913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Edwardian Script ITC" panose="030303020407070D0804" pitchFamily="66" charset="0"/>
              </a:rPr>
              <a:t>Heights of Dreams</a:t>
            </a:r>
            <a:endParaRPr lang="en-US" sz="6600" b="1" dirty="0">
              <a:latin typeface="Edwardian Script ITC" panose="030303020407070D08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17556"/>
            <a:ext cx="4876800" cy="65024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5600700" y="1175752"/>
            <a:ext cx="6591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What if you let go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Of the fears that paralyze you?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What if you grasped the liberation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Of wishes pulsing through your veins?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What if you discovered wings of courage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To give motion to your imagination?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What if you found enough faith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To reach for wispy clouds of possibilities?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What if you trusted the wind</a:t>
            </a:r>
          </a:p>
          <a:p>
            <a:pPr algn="ctr"/>
            <a:r>
              <a:rPr lang="en-US" sz="3600" dirty="0" smtClean="0">
                <a:latin typeface="Edwardian Script ITC" panose="030303020407070D0804" pitchFamily="66" charset="0"/>
              </a:rPr>
              <a:t>To propel you to the heights of your dreams?</a:t>
            </a:r>
            <a:endParaRPr lang="en-US" sz="36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21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76200">
            <a:solidFill>
              <a:srgbClr val="C1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" y="293161"/>
            <a:ext cx="588222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C1E0FF"/>
                </a:solidFill>
                <a:latin typeface="Curlz MT" panose="04040404050702020202" pitchFamily="82" charset="0"/>
              </a:rPr>
              <a:t>Songs of Nightfall</a:t>
            </a:r>
            <a:endParaRPr lang="en-US" sz="6000" b="1" dirty="0">
              <a:solidFill>
                <a:srgbClr val="C1E0FF"/>
              </a:solidFill>
              <a:latin typeface="Curlz MT" panose="04040404050702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86" y="1169988"/>
            <a:ext cx="6024030" cy="451802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C1E0F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866" y="2141345"/>
            <a:ext cx="5882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The enticing music of this moment—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The orchestra of a </a:t>
            </a:r>
            <a:r>
              <a:rPr lang="en-US" sz="2000" dirty="0">
                <a:solidFill>
                  <a:srgbClr val="C1E0FF"/>
                </a:solidFill>
                <a:latin typeface="Curlz MT" panose="04040404050702020202" pitchFamily="82" charset="0"/>
              </a:rPr>
              <a:t>single breath—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Echoes across acres of silence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And caresses the one mind that has forgotten the melody.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This lilting lullaby resonates in the lonely dusk,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Serenades the horizon’s awe-inspiring aura: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A chorus of love becomes entangled</a:t>
            </a:r>
          </a:p>
          <a:p>
            <a:pPr algn="ctr"/>
            <a:r>
              <a:rPr lang="en-US" sz="2000" dirty="0" smtClean="0">
                <a:solidFill>
                  <a:srgbClr val="C1E0FF"/>
                </a:solidFill>
                <a:latin typeface="Curlz MT" panose="04040404050702020202" pitchFamily="82" charset="0"/>
              </a:rPr>
              <a:t>In the tapestry of my heartstrings.</a:t>
            </a:r>
          </a:p>
          <a:p>
            <a:endParaRPr lang="en-US" sz="2000" dirty="0">
              <a:solidFill>
                <a:srgbClr val="C1E0FF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49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7E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575129032"/>
              </p:ext>
            </p:extLst>
          </p:nvPr>
        </p:nvGraphicFramePr>
        <p:xfrm>
          <a:off x="119270" y="-696842"/>
          <a:ext cx="8285922" cy="727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139" y="365125"/>
            <a:ext cx="6390861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7E7E80"/>
                </a:solidFill>
                <a:latin typeface="Blackadder ITC" panose="04020505051007020D02" pitchFamily="82" charset="0"/>
              </a:rPr>
              <a:t>Set My Soul Free</a:t>
            </a:r>
            <a:endParaRPr lang="en-US" sz="6000" b="1" dirty="0">
              <a:solidFill>
                <a:srgbClr val="7E7E80"/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1139" y="2309743"/>
            <a:ext cx="6390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As whispers of tomorrow crystallize in periwinkle bliss,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Suppressed lyrics of my spirit become a raw reverberation: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The iridescent skyline is a portal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To twilight’s tantalizing liberation.</a:t>
            </a:r>
          </a:p>
          <a:p>
            <a:pPr algn="ctr"/>
            <a:endParaRPr lang="en-US" sz="2400" dirty="0" smtClean="0">
              <a:solidFill>
                <a:srgbClr val="7E7E80"/>
              </a:solidFill>
              <a:latin typeface="Blackadder ITC" pitchFamily="82" charset="0"/>
            </a:endParaRP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Sunset’s serenity awakens silhouettes of the past,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Illuminates shadows of the person I used to be.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For the first time, I am fearless:</a:t>
            </a:r>
          </a:p>
          <a:p>
            <a:pPr algn="ctr"/>
            <a:r>
              <a:rPr lang="en-US" sz="2400" dirty="0" smtClean="0">
                <a:solidFill>
                  <a:srgbClr val="7E7E80"/>
                </a:solidFill>
                <a:latin typeface="Blackadder ITC" pitchFamily="82" charset="0"/>
              </a:rPr>
              <a:t>Breathless beauty sets my soul free.</a:t>
            </a:r>
            <a:endParaRPr lang="en-US" sz="2400" dirty="0">
              <a:solidFill>
                <a:srgbClr val="7E7E8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2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31867"/>
            <a:ext cx="64134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Lucida Calligraphy" panose="03010101010101010101" pitchFamily="66" charset="0"/>
              </a:rPr>
              <a:t>All That Matters</a:t>
            </a:r>
            <a:endParaRPr lang="en-US" sz="4800" b="1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9" y="292100"/>
            <a:ext cx="4652963" cy="620395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395" y="2535311"/>
            <a:ext cx="6351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Lucida Calligraphy" pitchFamily="66" charset="0"/>
              </a:rPr>
              <a:t>All that matters is the magic of this memory: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Opaque clouds stretching farther than our imaginations,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The cadence of lucid water,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And our all-encompassing faith—</a:t>
            </a:r>
          </a:p>
          <a:p>
            <a:pPr algn="ctr"/>
            <a:r>
              <a:rPr lang="en-US" sz="1600" dirty="0">
                <a:latin typeface="Lucida Calligraphy" pitchFamily="66" charset="0"/>
              </a:rPr>
              <a:t>A</a:t>
            </a:r>
            <a:r>
              <a:rPr lang="en-US" sz="1600" dirty="0" smtClean="0">
                <a:latin typeface="Lucida Calligraphy" pitchFamily="66" charset="0"/>
              </a:rPr>
              <a:t> force as powerful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As the mesmerizing motion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That drives the incessant rhythm of waves.</a:t>
            </a:r>
          </a:p>
          <a:p>
            <a:pPr algn="ctr"/>
            <a:r>
              <a:rPr lang="en-US" sz="1600" dirty="0" smtClean="0">
                <a:latin typeface="Lucida Calligraphy" pitchFamily="66" charset="0"/>
              </a:rPr>
              <a:t>All that matters is this moment.</a:t>
            </a:r>
            <a:endParaRPr lang="en-US" sz="16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12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317</Words>
  <Application>Microsoft Office PowerPoint</Application>
  <PresentationFormat>Custom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This Paradise </vt:lpstr>
      <vt:lpstr>Heights of Dreams</vt:lpstr>
      <vt:lpstr>Songs of Nightfall</vt:lpstr>
      <vt:lpstr>Set My Soul Free</vt:lpstr>
      <vt:lpstr>All That Matters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Stein</dc:creator>
  <cp:lastModifiedBy>Janis</cp:lastModifiedBy>
  <cp:revision>33</cp:revision>
  <dcterms:created xsi:type="dcterms:W3CDTF">2015-09-21T17:22:10Z</dcterms:created>
  <dcterms:modified xsi:type="dcterms:W3CDTF">2015-09-27T19:33:42Z</dcterms:modified>
</cp:coreProperties>
</file>